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22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5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507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243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62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447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72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426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1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75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77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77F4-A3B0-474B-96FD-A995A8523205}" type="datetimeFigureOut">
              <a:rPr lang="en-IN" smtClean="0"/>
              <a:t>24-07-2023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44D0F-28A4-4CEF-83B1-E1FE24BAEF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442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60" y="492146"/>
            <a:ext cx="5610225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185" y="492146"/>
            <a:ext cx="4143375" cy="2486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185" y="2978171"/>
            <a:ext cx="4143375" cy="250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59" y="2940071"/>
            <a:ext cx="5610225" cy="25431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BCD1B2-6938-4C6A-BA4A-88808C761A2A}"/>
              </a:ext>
            </a:extLst>
          </p:cNvPr>
          <p:cNvSpPr/>
          <p:nvPr/>
        </p:nvSpPr>
        <p:spPr>
          <a:xfrm>
            <a:off x="624959" y="492146"/>
            <a:ext cx="9753601" cy="4991100"/>
          </a:xfrm>
          <a:prstGeom prst="rect">
            <a:avLst/>
          </a:prstGeom>
          <a:gradFill>
            <a:gsLst>
              <a:gs pos="26000">
                <a:srgbClr val="056135">
                  <a:alpha val="37000"/>
                </a:srgbClr>
              </a:gs>
              <a:gs pos="53000">
                <a:srgbClr val="FEF200">
                  <a:alpha val="37000"/>
                </a:srgbClr>
              </a:gs>
              <a:gs pos="81000">
                <a:srgbClr val="056135">
                  <a:alpha val="37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1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2023-07-24T15:48:03Z</dcterms:created>
  <dcterms:modified xsi:type="dcterms:W3CDTF">2023-07-24T15:48:29Z</dcterms:modified>
</cp:coreProperties>
</file>